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12"/>
  </p:notesMasterIdLst>
  <p:sldIdLst>
    <p:sldId id="257" r:id="rId5"/>
    <p:sldId id="258" r:id="rId6"/>
    <p:sldId id="259" r:id="rId7"/>
    <p:sldId id="260" r:id="rId8"/>
    <p:sldId id="262" r:id="rId9"/>
    <p:sldId id="261" r:id="rId10"/>
    <p:sldId id="263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9C0F7"/>
    <a:srgbClr val="11265E"/>
    <a:srgbClr val="FCF8F5"/>
    <a:srgbClr val="D3D5DF"/>
    <a:srgbClr val="ABC0F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1F34171-8198-4941-AC25-16D7D83E8587}" v="12" dt="2025-10-22T15:41:46.95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160"/>
    <p:restoredTop sz="94752"/>
  </p:normalViewPr>
  <p:slideViewPr>
    <p:cSldViewPr snapToGrid="0">
      <p:cViewPr varScale="1">
        <p:scale>
          <a:sx n="111" d="100"/>
          <a:sy n="111" d="100"/>
        </p:scale>
        <p:origin x="720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F7581A-3087-7F4E-BB8F-4F1DC525E849}" type="datetimeFigureOut">
              <a:rPr lang="en-US" smtClean="0"/>
              <a:t>10/22/25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46D2D3-EC16-5B4C-BBA6-04C0447B91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54332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846D2D3-EC16-5B4C-BBA6-04C0447B9114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52324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13F2C8-9E98-5FDB-B640-624A69093DE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2F7F7C4-08DD-0F3C-0E82-07E722944E4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A42423-E36B-5794-CA83-68250F0675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5239E9-2298-ED4F-8432-CDE01CA12E91}" type="datetimeFigureOut">
              <a:rPr lang="en-US" smtClean="0"/>
              <a:t>10/22/25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974E00-F5AC-7710-47ED-4CF38A4764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753B12-8540-6401-DC55-A1705856A1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2DDA4-8E8B-8B42-89F0-3A3DCB6D12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62935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6A291F-A78B-8C2D-2E67-ABAF15C917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260C519-683E-9D1E-294F-7FE5C472051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7A653C-A832-A581-8E3F-69BF62B40F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5239E9-2298-ED4F-8432-CDE01CA12E91}" type="datetimeFigureOut">
              <a:rPr lang="en-US" smtClean="0"/>
              <a:t>10/22/25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EA8153-8C08-EDF2-EA48-C56147FDAB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D95E1A-CBF2-AFEA-3A77-F2A55FF461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2DDA4-8E8B-8B42-89F0-3A3DCB6D12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73188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6522CD7-D58B-D731-5D8B-CF72E8A50A5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8638CD4-19C2-16AD-3690-24C88B268CC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52BDB6-AF76-A7E2-1696-DFE7D32A92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5239E9-2298-ED4F-8432-CDE01CA12E91}" type="datetimeFigureOut">
              <a:rPr lang="en-US" smtClean="0"/>
              <a:t>10/22/25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0B02D4-0527-4792-C321-5DCD67F948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B9DED0-4D54-B0DC-5339-5197C22F6E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2DDA4-8E8B-8B42-89F0-3A3DCB6D12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93419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A9C9C5-AC73-CD71-92E3-4AEA165303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C00E80-A6A8-4392-9BA7-F5E8A047829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58C80D-0E19-3BEE-13A8-1531E14598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5239E9-2298-ED4F-8432-CDE01CA12E91}" type="datetimeFigureOut">
              <a:rPr lang="en-US" smtClean="0"/>
              <a:t>10/22/25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1A5C8B-4165-09A2-4529-48673733B5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A3DEB8-D3E9-E675-191E-7AB6A1A97A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2DDA4-8E8B-8B42-89F0-3A3DCB6D12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46200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5C9755-2CD9-DD88-E001-17E1A763F7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1D8139-5A96-746D-DA8C-17FDD746A2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CF8E0F-F268-E46B-C18C-C4D3072B87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5239E9-2298-ED4F-8432-CDE01CA12E91}" type="datetimeFigureOut">
              <a:rPr lang="en-US" smtClean="0"/>
              <a:t>10/22/25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3EA3F4-3C5E-C7DE-1A82-22B029AAAF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AEDF8E-98B3-18D7-017E-5B880C4964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2DDA4-8E8B-8B42-89F0-3A3DCB6D12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66773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EE8E31-F72D-CE33-3D3A-9824AB9B03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BA04F9-8173-8D8A-E29C-53C2B70E50C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23B8713-0EE0-0052-3258-E837A9625B3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5AFDE29-E777-361D-49B3-643F342B24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5239E9-2298-ED4F-8432-CDE01CA12E91}" type="datetimeFigureOut">
              <a:rPr lang="en-US" smtClean="0"/>
              <a:t>10/22/25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7808E28-14B2-FADE-F6CF-D1B7190A7F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0189116-AF56-F408-2DB1-8595AEE448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2DDA4-8E8B-8B42-89F0-3A3DCB6D12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77890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E21A30-8119-D907-E967-A1925EA6E0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9EDCCF8-3AC9-B9C6-8C89-E6442DA0B28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1D94836-EFE8-FD12-ED87-7D16FDE3974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BE2B322-661F-030B-6060-14F31B6B2F8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64EEA23-AE8C-1572-D31B-622E8A41E51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AAA9048-30BD-5A03-E748-DD2415A030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5239E9-2298-ED4F-8432-CDE01CA12E91}" type="datetimeFigureOut">
              <a:rPr lang="en-US" smtClean="0"/>
              <a:t>10/22/25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4E6EC04-55AF-0638-47E4-94602ACC10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383FF16-33B2-1667-73D7-C87E59904B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2DDA4-8E8B-8B42-89F0-3A3DCB6D12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75157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DE8E7F-FAE2-24EF-3E79-5057320010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5F47ED0-0F32-E396-2467-0EB80B216D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5239E9-2298-ED4F-8432-CDE01CA12E91}" type="datetimeFigureOut">
              <a:rPr lang="en-US" smtClean="0"/>
              <a:t>10/22/25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DDAB6DE-9365-ED04-49D0-2332CF8CB4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5D36C8-288B-DF48-A036-458B1418F6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2DDA4-8E8B-8B42-89F0-3A3DCB6D12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97648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CE3F614-AA4B-2A1B-A2BF-5C9BEC1A3E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5239E9-2298-ED4F-8432-CDE01CA12E91}" type="datetimeFigureOut">
              <a:rPr lang="en-US" smtClean="0"/>
              <a:t>10/22/25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9E48BAF-E08A-90A8-F662-5A8B4B1418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4C1CD1B-A109-AE15-04F4-EEFAD4C53F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2DDA4-8E8B-8B42-89F0-3A3DCB6D12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42848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122F17-9630-8197-0A4E-654BDDC387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C7E678-F92C-CF71-7992-A7D32D3C7F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0F4FF78-2742-4C10-AD4A-29A52405108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C747066-965C-4291-ECC6-F4DE468395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5239E9-2298-ED4F-8432-CDE01CA12E91}" type="datetimeFigureOut">
              <a:rPr lang="en-US" smtClean="0"/>
              <a:t>10/22/25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D1D4675-46D2-77B5-1494-4A9E5C80D8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4B1ACD8-9896-5DAA-FBEB-698A6466ED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2DDA4-8E8B-8B42-89F0-3A3DCB6D12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39293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BDE3F4-8D34-4B5D-843A-AD2D6DF45E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03D9DC7-73FD-A779-F600-B762B9FB1D8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F9A6EF1-7B9A-D6DE-EE03-10026AEEC1D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96BCA51-2829-0EA1-9029-9A3DBD293B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5239E9-2298-ED4F-8432-CDE01CA12E91}" type="datetimeFigureOut">
              <a:rPr lang="en-US" smtClean="0"/>
              <a:t>10/22/25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AB083F9-9374-2B02-17B1-E8D62F542A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7933513-5679-8A81-2F26-48CBB56511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2DDA4-8E8B-8B42-89F0-3A3DCB6D12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05645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4F45851-D3CF-9767-DC43-9C8E321B8B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137EFF5-459D-73AA-8C86-DDD1D6145DA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8D59B6-8F54-B83B-78F3-5B2A01206DD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15239E9-2298-ED4F-8432-CDE01CA12E91}" type="datetimeFigureOut">
              <a:rPr lang="en-US" smtClean="0"/>
              <a:t>10/22/25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8C22B6-B216-3C11-1B9F-B23D03D7EFC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6EFF65-256E-8BA8-443D-5AFCAB77DC2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762DDA4-8E8B-8B42-89F0-3A3DCB6D12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75559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78097E5-45E4-59F1-4CE3-1E2A19CF6A7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94E0C53-A790-8394-1723-F7863A867B4D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/>
          <a:srcRect/>
          <a:stretch/>
        </p:blipFill>
        <p:spPr>
          <a:xfrm>
            <a:off x="0" y="1796"/>
            <a:ext cx="12265572" cy="68957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93501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27107A1-9641-FD03-6CA7-2F7DD013939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white background with blue text&#10;&#10;Description automatically generated">
            <a:extLst>
              <a:ext uri="{FF2B5EF4-FFF2-40B4-BE49-F238E27FC236}">
                <a16:creationId xmlns:a16="http://schemas.microsoft.com/office/drawing/2014/main" id="{8FF1C41E-B8B2-8C6C-1B5C-226C52BDF0BF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55E79A7-B7B0-2F11-82EB-B1FE72EF2BE8}"/>
              </a:ext>
            </a:extLst>
          </p:cNvPr>
          <p:cNvSpPr txBox="1"/>
          <p:nvPr/>
        </p:nvSpPr>
        <p:spPr>
          <a:xfrm>
            <a:off x="6096000" y="1798320"/>
            <a:ext cx="520337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>
                <a:solidFill>
                  <a:srgbClr val="A9C0F7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Use this space to introduce your journey</a:t>
            </a:r>
            <a:br>
              <a:rPr lang="en-US" i="1" dirty="0">
                <a:solidFill>
                  <a:srgbClr val="A9C0F7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</a:br>
            <a:r>
              <a:rPr lang="en-US" i="1" dirty="0">
                <a:solidFill>
                  <a:srgbClr val="A9C0F7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with Compassion. </a:t>
            </a:r>
            <a:br>
              <a:rPr lang="en-US" b="0" i="0" dirty="0">
                <a:solidFill>
                  <a:srgbClr val="222222"/>
                </a:solidFill>
                <a:effectLst/>
                <a:latin typeface="ProximaNova-Regular"/>
              </a:rPr>
            </a:br>
            <a:br>
              <a:rPr lang="en-US" b="0" i="0" dirty="0">
                <a:solidFill>
                  <a:srgbClr val="222222"/>
                </a:solidFill>
                <a:effectLst/>
                <a:latin typeface="ProximaNova-Regular"/>
              </a:rPr>
            </a:br>
            <a:r>
              <a:rPr lang="en-US" dirty="0">
                <a:solidFill>
                  <a:srgbClr val="11265E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[Number] of years ago, I [began sponsoring a child/got connected] with Compassion International — an organization dedicated to releasing children from poverty in Jesus' name.</a:t>
            </a:r>
          </a:p>
          <a:p>
            <a:endParaRPr lang="en-US" dirty="0">
              <a:solidFill>
                <a:srgbClr val="222222"/>
              </a:solidFill>
              <a:latin typeface="ProximaNova-Regular"/>
            </a:endParaRPr>
          </a:p>
          <a:p>
            <a:r>
              <a:rPr lang="en-US" i="1" dirty="0">
                <a:solidFill>
                  <a:srgbClr val="A9C0F7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If you sponsor, include information about your sponsored child and a photo if available: </a:t>
            </a:r>
          </a:p>
          <a:p>
            <a:endParaRPr lang="en-US" dirty="0">
              <a:solidFill>
                <a:srgbClr val="222222"/>
              </a:solidFill>
              <a:latin typeface="ProximaNova-Regular"/>
            </a:endParaRPr>
          </a:p>
          <a:p>
            <a:r>
              <a:rPr lang="en-US" dirty="0">
                <a:solidFill>
                  <a:srgbClr val="11265E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This is [child's name]. [He/She] is [age] and lives in [country.]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154087C-28E2-67FD-7E7C-F207AEF19638}"/>
              </a:ext>
            </a:extLst>
          </p:cNvPr>
          <p:cNvSpPr txBox="1"/>
          <p:nvPr/>
        </p:nvSpPr>
        <p:spPr>
          <a:xfrm>
            <a:off x="11707473" y="6351401"/>
            <a:ext cx="3058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ABC0F9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2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33D6072-D884-F83C-2CD0-9733B92F06F0}"/>
              </a:ext>
            </a:extLst>
          </p:cNvPr>
          <p:cNvSpPr/>
          <p:nvPr/>
        </p:nvSpPr>
        <p:spPr>
          <a:xfrm>
            <a:off x="892630" y="731520"/>
            <a:ext cx="4310740" cy="5394960"/>
          </a:xfrm>
          <a:prstGeom prst="rect">
            <a:avLst/>
          </a:prstGeom>
          <a:solidFill>
            <a:srgbClr val="A9C0F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E3A5C8F-A010-91C7-0440-632B42EA1B8D}"/>
              </a:ext>
            </a:extLst>
          </p:cNvPr>
          <p:cNvSpPr txBox="1"/>
          <p:nvPr/>
        </p:nvSpPr>
        <p:spPr>
          <a:xfrm>
            <a:off x="1804987" y="3244334"/>
            <a:ext cx="248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>
                <a:latin typeface="Roboto" panose="02000000000000000000" pitchFamily="2" charset="0"/>
                <a:ea typeface="Roboto" panose="02000000000000000000" pitchFamily="2" charset="0"/>
              </a:rPr>
              <a:t>Place your image here.</a:t>
            </a:r>
          </a:p>
        </p:txBody>
      </p:sp>
    </p:spTree>
    <p:extLst>
      <p:ext uri="{BB962C8B-B14F-4D97-AF65-F5344CB8AC3E}">
        <p14:creationId xmlns:p14="http://schemas.microsoft.com/office/powerpoint/2010/main" val="3197064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178C5EC-72BF-3CC3-42B7-E397B42C137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1681154F-D5AE-6465-6E8F-FFFDA5FD5E2C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/>
          <a:srcRect/>
          <a:stretch/>
        </p:blipFill>
        <p:spPr>
          <a:xfrm>
            <a:off x="-1" y="3596"/>
            <a:ext cx="12377101" cy="6929636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37CC024E-3A37-A4BB-0A33-52944E7FFCA7}"/>
              </a:ext>
            </a:extLst>
          </p:cNvPr>
          <p:cNvSpPr txBox="1"/>
          <p:nvPr/>
        </p:nvSpPr>
        <p:spPr>
          <a:xfrm>
            <a:off x="11707473" y="6351401"/>
            <a:ext cx="3058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ABC0F9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25159827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B947DB7-1BFD-AD8D-7E5D-99AAB77E8A3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C63B2725-E533-1192-47DB-C42219941EF4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/>
          <a:srcRect/>
          <a:stretch/>
        </p:blipFill>
        <p:spPr>
          <a:xfrm>
            <a:off x="-1" y="3555"/>
            <a:ext cx="12236451" cy="685089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2969A8D-30C3-EBA3-815B-F9BF79ACEB91}"/>
              </a:ext>
            </a:extLst>
          </p:cNvPr>
          <p:cNvSpPr txBox="1"/>
          <p:nvPr/>
        </p:nvSpPr>
        <p:spPr>
          <a:xfrm>
            <a:off x="5931400" y="1737031"/>
            <a:ext cx="5495476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i="1" dirty="0">
                <a:solidFill>
                  <a:srgbClr val="A9C0F7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Choose a Bible verse or story to share Jesus' heart for helping the vulnerable. There are suggested verses in your Presentation Guide, or choose a passage that relates to your own journey.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83F3E92-867B-30E5-DEE1-325F4CD98BAA}"/>
              </a:ext>
            </a:extLst>
          </p:cNvPr>
          <p:cNvSpPr txBox="1"/>
          <p:nvPr/>
        </p:nvSpPr>
        <p:spPr>
          <a:xfrm>
            <a:off x="11707473" y="6351401"/>
            <a:ext cx="3058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ABC0F9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24028605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8568C6B-AC5D-CB08-F591-C66978A244E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green square with white lines&#10;&#10;Description automatically generated">
            <a:extLst>
              <a:ext uri="{FF2B5EF4-FFF2-40B4-BE49-F238E27FC236}">
                <a16:creationId xmlns:a16="http://schemas.microsoft.com/office/drawing/2014/main" id="{8AC9AC28-6C4D-3B93-F935-B02DEC39FC5B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4738"/>
            <a:ext cx="12244906" cy="6862738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6897C0E-A844-7972-1F9C-ABE9A93251A4}"/>
              </a:ext>
            </a:extLst>
          </p:cNvPr>
          <p:cNvSpPr txBox="1"/>
          <p:nvPr/>
        </p:nvSpPr>
        <p:spPr>
          <a:xfrm>
            <a:off x="11707473" y="6351401"/>
            <a:ext cx="3058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ABC0F9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5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CCDB6ED-E7B7-2B02-5347-1C9882D5F469}"/>
              </a:ext>
            </a:extLst>
          </p:cNvPr>
          <p:cNvSpPr txBox="1"/>
          <p:nvPr/>
        </p:nvSpPr>
        <p:spPr>
          <a:xfrm>
            <a:off x="1644926" y="1850307"/>
            <a:ext cx="8902148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rgbClr val="A9C0F7"/>
                </a:solidFill>
                <a:latin typeface="Roboto Medium" panose="02000000000000000000" pitchFamily="2" charset="0"/>
                <a:ea typeface="Roboto Medium" panose="02000000000000000000" pitchFamily="2" charset="0"/>
              </a:rPr>
              <a:t>Sponsorship is a way to step out in faith and empower a child to break free from poverty in Jesus' name.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B1FF14A-3C40-190A-5B3E-8499CB084A8B}"/>
              </a:ext>
            </a:extLst>
          </p:cNvPr>
          <p:cNvSpPr txBox="1"/>
          <p:nvPr/>
        </p:nvSpPr>
        <p:spPr>
          <a:xfrm>
            <a:off x="1752600" y="4351354"/>
            <a:ext cx="77462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i="1" dirty="0">
                <a:solidFill>
                  <a:srgbClr val="FCF8F5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See how sponsorship changed Eunice's life.</a:t>
            </a:r>
            <a:endParaRPr lang="en-US" sz="2800" i="1" dirty="0">
              <a:solidFill>
                <a:srgbClr val="FCF8F5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31255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B0AA499-48C2-1DE7-BCB8-BB25E177BFE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520E7B7-6B53-4187-7319-E3A7DD0EC67B}"/>
              </a:ext>
            </a:extLst>
          </p:cNvPr>
          <p:cNvSpPr txBox="1"/>
          <p:nvPr/>
        </p:nvSpPr>
        <p:spPr>
          <a:xfrm>
            <a:off x="11707473" y="6351401"/>
            <a:ext cx="3058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ABC0F9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6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B63D907-A6CA-73A4-3C99-BE84B9B915B2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/>
          <a:srcRect/>
          <a:stretch/>
        </p:blipFill>
        <p:spPr>
          <a:xfrm>
            <a:off x="-1" y="1778"/>
            <a:ext cx="12236451" cy="68544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75867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711E6AA-56DC-F5A2-27DC-9EFFDF3BA69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blue screen with white text&#10;&#10;Description automatically generated">
            <a:extLst>
              <a:ext uri="{FF2B5EF4-FFF2-40B4-BE49-F238E27FC236}">
                <a16:creationId xmlns:a16="http://schemas.microsoft.com/office/drawing/2014/main" id="{3D06CB92-0997-AF41-6FD5-E5ACBB714885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12236451" cy="685800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9AA802CC-3D51-5F42-81EC-B80D836AD2C2}"/>
              </a:ext>
            </a:extLst>
          </p:cNvPr>
          <p:cNvSpPr/>
          <p:nvPr/>
        </p:nvSpPr>
        <p:spPr>
          <a:xfrm>
            <a:off x="2293111" y="1879600"/>
            <a:ext cx="2872433" cy="2872433"/>
          </a:xfrm>
          <a:prstGeom prst="rect">
            <a:avLst/>
          </a:prstGeom>
          <a:solidFill>
            <a:srgbClr val="D3D5D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7B04F10-1F16-8EB7-3610-CCF245E150D5}"/>
              </a:ext>
            </a:extLst>
          </p:cNvPr>
          <p:cNvSpPr txBox="1"/>
          <p:nvPr/>
        </p:nvSpPr>
        <p:spPr>
          <a:xfrm>
            <a:off x="5530353" y="4382701"/>
            <a:ext cx="4368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A9C0F7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[ Place your church's custom URL here. ]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7CF8BAF-6E43-9A8A-CA3B-AB0896EEF8A3}"/>
              </a:ext>
            </a:extLst>
          </p:cNvPr>
          <p:cNvSpPr txBox="1"/>
          <p:nvPr/>
        </p:nvSpPr>
        <p:spPr>
          <a:xfrm>
            <a:off x="2486314" y="2992650"/>
            <a:ext cx="24860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i="1" dirty="0">
                <a:solidFill>
                  <a:srgbClr val="222222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Place your church's custom QR code here.</a:t>
            </a:r>
            <a:endParaRPr lang="en-US" sz="1600" i="1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3889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B9D426ABF24CC4F9BBFEEE4E41E0E04" ma:contentTypeVersion="20" ma:contentTypeDescription="Create a new document." ma:contentTypeScope="" ma:versionID="c0016f9f386dc4f6d21b14ae0b549dbc">
  <xsd:schema xmlns:xsd="http://www.w3.org/2001/XMLSchema" xmlns:xs="http://www.w3.org/2001/XMLSchema" xmlns:p="http://schemas.microsoft.com/office/2006/metadata/properties" xmlns:ns2="2d8d35d9-e61e-4b6c-acc0-a492d7533ad9" xmlns:ns3="8cca44e2-eff5-4272-b645-48552e18d079" targetNamespace="http://schemas.microsoft.com/office/2006/metadata/properties" ma:root="true" ma:fieldsID="bd3cf3e3c0631c4a26bfa39db83bf5e7" ns2:_="" ns3:_="">
    <xsd:import namespace="2d8d35d9-e61e-4b6c-acc0-a492d7533ad9"/>
    <xsd:import namespace="8cca44e2-eff5-4272-b645-48552e18d07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d8d35d9-e61e-4b6c-acc0-a492d7533ad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d7d52f8e-b959-45ba-874b-00a8a51557a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BillingMetadata" ma:index="26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cca44e2-eff5-4272-b645-48552e18d079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8874ccf0-23aa-4433-ade6-553c5b377373}" ma:internalName="TaxCatchAll" ma:showField="CatchAllData" ma:web="8cca44e2-eff5-4272-b645-48552e18d07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cca44e2-eff5-4272-b645-48552e18d079" xsi:nil="true"/>
    <lcf76f155ced4ddcb4097134ff3c332f xmlns="2d8d35d9-e61e-4b6c-acc0-a492d7533ad9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81D42195-1ACB-475F-A924-100D5BDF70D3}"/>
</file>

<file path=customXml/itemProps2.xml><?xml version="1.0" encoding="utf-8"?>
<ds:datastoreItem xmlns:ds="http://schemas.openxmlformats.org/officeDocument/2006/customXml" ds:itemID="{ADAE04CC-6887-4816-AC6C-AAAA62507E1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D98CB89-C7DA-49E2-8238-FA30A5AD34F3}">
  <ds:schemaRefs>
    <ds:schemaRef ds:uri="http://schemas.microsoft.com/office/infopath/2007/PartnerControls"/>
    <ds:schemaRef ds:uri="http://schemas.microsoft.com/office/2006/documentManagement/types"/>
    <ds:schemaRef ds:uri="http://purl.org/dc/elements/1.1/"/>
    <ds:schemaRef ds:uri="http://schemas.openxmlformats.org/package/2006/metadata/core-properties"/>
    <ds:schemaRef ds:uri="http://purl.org/dc/terms/"/>
    <ds:schemaRef ds:uri="http://schemas.microsoft.com/office/2006/metadata/properties"/>
    <ds:schemaRef ds:uri="2d8d35d9-e61e-4b6c-acc0-a492d7533ad9"/>
    <ds:schemaRef ds:uri="http://www.w3.org/XML/1998/namespace"/>
    <ds:schemaRef ds:uri="8cca44e2-eff5-4272-b645-48552e18d079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487</TotalTime>
  <Words>178</Words>
  <Application>Microsoft Macintosh PowerPoint</Application>
  <PresentationFormat>Widescreen</PresentationFormat>
  <Paragraphs>17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Aptos</vt:lpstr>
      <vt:lpstr>Aptos Display</vt:lpstr>
      <vt:lpstr>Arial</vt:lpstr>
      <vt:lpstr>ProximaNova-Regular</vt:lpstr>
      <vt:lpstr>Roboto</vt:lpstr>
      <vt:lpstr>Roboto Medium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Jannelle Althoff</dc:creator>
  <cp:lastModifiedBy>Katie Scharrer</cp:lastModifiedBy>
  <cp:revision>30</cp:revision>
  <dcterms:created xsi:type="dcterms:W3CDTF">2024-11-14T00:20:43Z</dcterms:created>
  <dcterms:modified xsi:type="dcterms:W3CDTF">2025-10-22T15:43:09Z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0x0101001B9D426ABF24CC4F9BBFEEE4E41E0E04</vt:lpwstr>
  </property>
  <property fmtid="{D5CDD505-2E9C-101B-9397-08002B2CF9AE}" pid="3" name="MediaServiceImageTags">
    <vt:lpwstr/>
  </property>
</Properties>
</file>