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26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9C18E93-3830-A740-9C24-D8BABDD1BCCB}" v="4" dt="2025-10-22T15:46:42.1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96"/>
    <p:restoredTop sz="94681"/>
  </p:normalViewPr>
  <p:slideViewPr>
    <p:cSldViewPr snapToGrid="0">
      <p:cViewPr varScale="1">
        <p:scale>
          <a:sx n="111" d="100"/>
          <a:sy n="111" d="100"/>
        </p:scale>
        <p:origin x="153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2041F-6B9E-1E4E-8DB2-F2F09BD3AE42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CA2C9-4F07-C647-8936-AFAC8B76C5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90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2041F-6B9E-1E4E-8DB2-F2F09BD3AE42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CA2C9-4F07-C647-8936-AFAC8B76C5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384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2041F-6B9E-1E4E-8DB2-F2F09BD3AE42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CA2C9-4F07-C647-8936-AFAC8B76C5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146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2041F-6B9E-1E4E-8DB2-F2F09BD3AE42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CA2C9-4F07-C647-8936-AFAC8B76C5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219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2041F-6B9E-1E4E-8DB2-F2F09BD3AE42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CA2C9-4F07-C647-8936-AFAC8B76C5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670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2041F-6B9E-1E4E-8DB2-F2F09BD3AE42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CA2C9-4F07-C647-8936-AFAC8B76C5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756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2041F-6B9E-1E4E-8DB2-F2F09BD3AE42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CA2C9-4F07-C647-8936-AFAC8B76C5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910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2041F-6B9E-1E4E-8DB2-F2F09BD3AE42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CA2C9-4F07-C647-8936-AFAC8B76C5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158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2041F-6B9E-1E4E-8DB2-F2F09BD3AE42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CA2C9-4F07-C647-8936-AFAC8B76C5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780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2041F-6B9E-1E4E-8DB2-F2F09BD3AE42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CA2C9-4F07-C647-8936-AFAC8B76C5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184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2041F-6B9E-1E4E-8DB2-F2F09BD3AE42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CA2C9-4F07-C647-8936-AFAC8B76C5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942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642041F-6B9E-1E4E-8DB2-F2F09BD3AE42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FCA2C9-4F07-C647-8936-AFAC8B76C5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226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EB7AA20-7842-A675-C340-A2318803668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346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EA9DE9-A964-FDA0-224A-A9C1D9A65C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white background with blue text&#10;&#10;Description automatically generated">
            <a:extLst>
              <a:ext uri="{FF2B5EF4-FFF2-40B4-BE49-F238E27FC236}">
                <a16:creationId xmlns:a16="http://schemas.microsoft.com/office/drawing/2014/main" id="{114EB9C1-72BE-1612-F168-EE1A33EAF33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277547B-A920-FC96-3863-655A40A2C02E}"/>
              </a:ext>
            </a:extLst>
          </p:cNvPr>
          <p:cNvSpPr txBox="1"/>
          <p:nvPr/>
        </p:nvSpPr>
        <p:spPr>
          <a:xfrm>
            <a:off x="4572000" y="1983002"/>
            <a:ext cx="415053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A9C0F7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Use this space to introduce your journey with Compassion. </a:t>
            </a:r>
            <a:br>
              <a:rPr lang="en-US" b="0" i="0" dirty="0">
                <a:solidFill>
                  <a:srgbClr val="222222"/>
                </a:solidFill>
                <a:effectLst/>
                <a:latin typeface="ProximaNova-Regular"/>
              </a:rPr>
            </a:br>
            <a:br>
              <a:rPr lang="en-US" b="0" i="0" dirty="0">
                <a:solidFill>
                  <a:srgbClr val="222222"/>
                </a:solidFill>
                <a:effectLst/>
                <a:latin typeface="ProximaNova-Regular"/>
              </a:rPr>
            </a:br>
            <a:r>
              <a:rPr lang="en-US" dirty="0">
                <a:solidFill>
                  <a:srgbClr val="11265E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[Number] of years ago, I [began sponsoring a child/got connected] with Compassion International — an organization dedicated to releasing children from poverty in Jesus' name.</a:t>
            </a:r>
          </a:p>
          <a:p>
            <a:endParaRPr lang="en-US" dirty="0">
              <a:solidFill>
                <a:srgbClr val="222222"/>
              </a:solidFill>
              <a:latin typeface="ProximaNova-Regular"/>
            </a:endParaRPr>
          </a:p>
          <a:p>
            <a:r>
              <a:rPr lang="en-US" i="1" dirty="0">
                <a:solidFill>
                  <a:srgbClr val="A9C0F7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If you sponsor, include information about your sponsored child and a photo if available: </a:t>
            </a:r>
          </a:p>
          <a:p>
            <a:endParaRPr lang="en-US" dirty="0">
              <a:solidFill>
                <a:srgbClr val="222222"/>
              </a:solidFill>
              <a:latin typeface="ProximaNova-Regular"/>
            </a:endParaRPr>
          </a:p>
          <a:p>
            <a:r>
              <a:rPr lang="en-US" dirty="0">
                <a:solidFill>
                  <a:srgbClr val="11265E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This is [child's name]. [He/She] is [age] and lives in [country.]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65CEAFB-8BF1-2372-69CF-54A6F17C6F06}"/>
              </a:ext>
            </a:extLst>
          </p:cNvPr>
          <p:cNvSpPr/>
          <p:nvPr/>
        </p:nvSpPr>
        <p:spPr>
          <a:xfrm>
            <a:off x="495943" y="660682"/>
            <a:ext cx="3704095" cy="5536636"/>
          </a:xfrm>
          <a:prstGeom prst="rect">
            <a:avLst/>
          </a:prstGeom>
          <a:solidFill>
            <a:srgbClr val="A9C0F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AC40EFC-1B2E-A610-03D9-8FEEAD1702D3}"/>
              </a:ext>
            </a:extLst>
          </p:cNvPr>
          <p:cNvSpPr txBox="1"/>
          <p:nvPr/>
        </p:nvSpPr>
        <p:spPr>
          <a:xfrm>
            <a:off x="1104977" y="3244334"/>
            <a:ext cx="248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latin typeface="Roboto" panose="02000000000000000000" pitchFamily="2" charset="0"/>
                <a:ea typeface="Roboto" panose="02000000000000000000" pitchFamily="2" charset="0"/>
              </a:rPr>
              <a:t>Place your image here.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C3439CD-BE83-EA9F-E8B7-EAE53030C543}"/>
              </a:ext>
            </a:extLst>
          </p:cNvPr>
          <p:cNvSpPr txBox="1"/>
          <p:nvPr/>
        </p:nvSpPr>
        <p:spPr>
          <a:xfrm>
            <a:off x="8722536" y="6403953"/>
            <a:ext cx="305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ABC0F9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606143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E4399F-DE6A-F6BF-8EDC-6BBDD6FA0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1F8D4D6-3A52-94E0-BE82-B918A1E3B4A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93F0DCC-4F73-B05E-2815-93034E2E8ED1}"/>
              </a:ext>
            </a:extLst>
          </p:cNvPr>
          <p:cNvSpPr txBox="1"/>
          <p:nvPr/>
        </p:nvSpPr>
        <p:spPr>
          <a:xfrm>
            <a:off x="8722536" y="6403953"/>
            <a:ext cx="305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ABC0F9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087484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22C9E4-920C-0E4A-B459-D289FEA919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A70046-F4DF-6566-A405-C9C0043FB3B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2A1054C-65A6-408C-29B3-F83081C06DCE}"/>
              </a:ext>
            </a:extLst>
          </p:cNvPr>
          <p:cNvSpPr txBox="1"/>
          <p:nvPr/>
        </p:nvSpPr>
        <p:spPr>
          <a:xfrm>
            <a:off x="4412566" y="1954007"/>
            <a:ext cx="430997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A9C0F7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Choose a Bible verse or story to share Jesus' heart for helping the vulnerable. There are suggested verses in your Presentation Guide, or choose a passage that relates to your own journey.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C69C046-47E6-4B8B-A1FB-BBEE08CA77F0}"/>
              </a:ext>
            </a:extLst>
          </p:cNvPr>
          <p:cNvSpPr txBox="1"/>
          <p:nvPr/>
        </p:nvSpPr>
        <p:spPr>
          <a:xfrm>
            <a:off x="8722536" y="6403953"/>
            <a:ext cx="305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ABC0F9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596258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F7B896-125F-9397-373D-5C3CEB5B36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square with white lines&#10;&#10;Description automatically generated">
            <a:extLst>
              <a:ext uri="{FF2B5EF4-FFF2-40B4-BE49-F238E27FC236}">
                <a16:creationId xmlns:a16="http://schemas.microsoft.com/office/drawing/2014/main" id="{F052058E-1566-80F6-E176-642EBAB48C9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CCFEC44-B0C1-2ABD-FBD9-6A1BEF81801C}"/>
              </a:ext>
            </a:extLst>
          </p:cNvPr>
          <p:cNvSpPr txBox="1"/>
          <p:nvPr/>
        </p:nvSpPr>
        <p:spPr>
          <a:xfrm>
            <a:off x="1154844" y="1645308"/>
            <a:ext cx="683430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A9C0F7"/>
                </a:solidFill>
                <a:latin typeface="Roboto Medium" panose="02000000000000000000" pitchFamily="2" charset="0"/>
                <a:ea typeface="Roboto Medium" panose="02000000000000000000" pitchFamily="2" charset="0"/>
              </a:rPr>
              <a:t>Sponsorship is a way to step out in faith and empower a child to break free from poverty in Jesus' name.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DAAE0C-15FB-66C4-9D03-2F55C32735A8}"/>
              </a:ext>
            </a:extLst>
          </p:cNvPr>
          <p:cNvSpPr txBox="1"/>
          <p:nvPr/>
        </p:nvSpPr>
        <p:spPr>
          <a:xfrm>
            <a:off x="1418737" y="4566468"/>
            <a:ext cx="6306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FCF8F5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See how sponsorship changed Eunice's life.</a:t>
            </a:r>
            <a:endParaRPr lang="en-US" sz="2400" i="1" dirty="0">
              <a:solidFill>
                <a:srgbClr val="FCF8F5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431F93B-A4C7-4386-C6DC-239868027E13}"/>
              </a:ext>
            </a:extLst>
          </p:cNvPr>
          <p:cNvSpPr txBox="1"/>
          <p:nvPr/>
        </p:nvSpPr>
        <p:spPr>
          <a:xfrm>
            <a:off x="8722536" y="6403953"/>
            <a:ext cx="305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ABC0F9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322543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0137A7-8BFB-F7CA-ADC8-77CF70EAD1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06E714A-4D35-C7F9-B8B3-722CDFC70BC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444DEA9-FA1A-5E3F-44F7-E8B2D0611027}"/>
              </a:ext>
            </a:extLst>
          </p:cNvPr>
          <p:cNvSpPr txBox="1"/>
          <p:nvPr/>
        </p:nvSpPr>
        <p:spPr>
          <a:xfrm>
            <a:off x="8722536" y="6403953"/>
            <a:ext cx="305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ABC0F9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9133967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A93E6F-9CA8-8AE0-8B62-1130CC5866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ue screen with white text&#10;&#10;Description automatically generated">
            <a:extLst>
              <a:ext uri="{FF2B5EF4-FFF2-40B4-BE49-F238E27FC236}">
                <a16:creationId xmlns:a16="http://schemas.microsoft.com/office/drawing/2014/main" id="{3F06CABD-7A96-8192-7626-F1EA498B4CD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F89D648-EE4C-656D-A10D-05A3F833FDE6}"/>
              </a:ext>
            </a:extLst>
          </p:cNvPr>
          <p:cNvSpPr/>
          <p:nvPr/>
        </p:nvSpPr>
        <p:spPr>
          <a:xfrm>
            <a:off x="842954" y="1631627"/>
            <a:ext cx="2872433" cy="2872433"/>
          </a:xfrm>
          <a:prstGeom prst="rect">
            <a:avLst/>
          </a:prstGeom>
          <a:solidFill>
            <a:srgbClr val="D3D5D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0C0E18-B37C-D74C-4C2A-3FB1D109FA0A}"/>
              </a:ext>
            </a:extLst>
          </p:cNvPr>
          <p:cNvSpPr txBox="1"/>
          <p:nvPr/>
        </p:nvSpPr>
        <p:spPr>
          <a:xfrm>
            <a:off x="3918528" y="4134728"/>
            <a:ext cx="4290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A9C0F7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[ Place your church's custom URL here. ]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80217C-02BB-4DF2-FD54-4804D1A41586}"/>
              </a:ext>
            </a:extLst>
          </p:cNvPr>
          <p:cNvSpPr txBox="1"/>
          <p:nvPr/>
        </p:nvSpPr>
        <p:spPr>
          <a:xfrm>
            <a:off x="1036159" y="2744677"/>
            <a:ext cx="24860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i="1" dirty="0">
                <a:solidFill>
                  <a:srgbClr val="222222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Place your church's custom QR code here.</a:t>
            </a:r>
            <a:endParaRPr lang="en-US" sz="1800" i="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79367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cca44e2-eff5-4272-b645-48552e18d079" xsi:nil="true"/>
    <lcf76f155ced4ddcb4097134ff3c332f xmlns="2d8d35d9-e61e-4b6c-acc0-a492d7533ad9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9D426ABF24CC4F9BBFEEE4E41E0E04" ma:contentTypeVersion="20" ma:contentTypeDescription="Create a new document." ma:contentTypeScope="" ma:versionID="c0016f9f386dc4f6d21b14ae0b549dbc">
  <xsd:schema xmlns:xsd="http://www.w3.org/2001/XMLSchema" xmlns:xs="http://www.w3.org/2001/XMLSchema" xmlns:p="http://schemas.microsoft.com/office/2006/metadata/properties" xmlns:ns2="2d8d35d9-e61e-4b6c-acc0-a492d7533ad9" xmlns:ns3="8cca44e2-eff5-4272-b645-48552e18d079" targetNamespace="http://schemas.microsoft.com/office/2006/metadata/properties" ma:root="true" ma:fieldsID="bd3cf3e3c0631c4a26bfa39db83bf5e7" ns2:_="" ns3:_="">
    <xsd:import namespace="2d8d35d9-e61e-4b6c-acc0-a492d7533ad9"/>
    <xsd:import namespace="8cca44e2-eff5-4272-b645-48552e18d07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8d35d9-e61e-4b6c-acc0-a492d7533ad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7d52f8e-b959-45ba-874b-00a8a51557a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ca44e2-eff5-4272-b645-48552e18d079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8874ccf0-23aa-4433-ade6-553c5b377373}" ma:internalName="TaxCatchAll" ma:showField="CatchAllData" ma:web="8cca44e2-eff5-4272-b645-48552e18d07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882B116-A4DF-4FDE-B267-24EB628AD4D4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2d8d35d9-e61e-4b6c-acc0-a492d7533ad9"/>
    <ds:schemaRef ds:uri="http://schemas.openxmlformats.org/package/2006/metadata/core-properties"/>
    <ds:schemaRef ds:uri="8cca44e2-eff5-4272-b645-48552e18d079"/>
    <ds:schemaRef ds:uri="http://schemas.microsoft.com/office/infopath/2007/PartnerControls"/>
    <ds:schemaRef ds:uri="http://www.w3.org/XML/1998/namespace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6472F037-99D1-48E1-B705-CEC09239029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1FEED73-B15B-4731-A5D9-29225BE4A7E2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176</Words>
  <Application>Microsoft Macintosh PowerPoint</Application>
  <PresentationFormat>On-screen Show (4:3)</PresentationFormat>
  <Paragraphs>16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Aptos</vt:lpstr>
      <vt:lpstr>Aptos Display</vt:lpstr>
      <vt:lpstr>Arial</vt:lpstr>
      <vt:lpstr>ProximaNova-Regular</vt:lpstr>
      <vt:lpstr>Roboto</vt:lpstr>
      <vt:lpstr>Roboto Medium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Jannelle Althoff</dc:creator>
  <cp:lastModifiedBy>Katie Scharrer</cp:lastModifiedBy>
  <cp:revision>17</cp:revision>
  <dcterms:created xsi:type="dcterms:W3CDTF">2024-11-19T05:04:35Z</dcterms:created>
  <dcterms:modified xsi:type="dcterms:W3CDTF">2025-10-22T15:47:32Z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0x0101001B9D426ABF24CC4F9BBFEEE4E41E0E04</vt:lpwstr>
  </property>
  <property fmtid="{D5CDD505-2E9C-101B-9397-08002B2CF9AE}" pid="3" name="MediaServiceImageTags">
    <vt:lpwstr/>
  </property>
</Properties>
</file>