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3" r:id="rId1"/>
  </p:sldMasterIdLst>
  <p:sldIdLst>
    <p:sldId id="258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6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72"/>
    <p:restoredTop sz="94681"/>
  </p:normalViewPr>
  <p:slideViewPr>
    <p:cSldViewPr snapToGrid="0">
      <p:cViewPr varScale="1">
        <p:scale>
          <a:sx n="90" d="100"/>
          <a:sy n="90" d="100"/>
        </p:scale>
        <p:origin x="240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752E6-05E2-763E-B2A1-7DBBEE3867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03ED58-6869-BDBD-E2A6-6AC32B72B3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EB60FD-BCFD-9E82-07D5-FC61755AA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EFD62F-F866-A4F9-F13B-AC7A7E6E2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15336-A0F8-FFDB-BDB9-55B2A02C2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96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E28C9-F5D4-AB95-6276-73C5F2671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8C82B4-309C-2F59-7F1A-A99164BE85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5906DB-F0AB-8E26-BD22-9CCEDF7CE4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F8201A-EE08-4722-2C29-C88B9DD8E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2F2BA9-17DB-AAEF-9B42-F6CEE5342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FFDBA7-F0FC-161B-2A9C-BE32C2518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756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F0E0A-C9A3-043F-13D2-1F4650385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3ADD34-D3C5-CE49-17EF-065D640CFF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0C0CF-E76F-FEF7-6283-D47357FF6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E5ECD-2BA5-7DA5-7DAB-BBC312B0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BA584-3970-0E66-C150-9F063B087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257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96D204-867B-510E-5320-F6840C0CE7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9023FE-9D64-C292-6BA9-69CCCBF07D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DE0D64-5E93-110A-A3EE-0708990F5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56D2E1-FDBC-DBC8-DD42-63E6BACFE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2D2A2-99DA-AD70-8C83-BE00EFB3F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212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E3889-7929-C44B-E414-C9B46355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B4CD3-499C-4B7B-2DA9-73F57896F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8DF50-4DA3-F992-821D-09E6807BB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05474-4BB1-7E49-F792-B68696A52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B13014-20D1-C6BE-6E9A-5D7CEED8A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75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F5B49-82E4-88D6-49D2-254A3CB28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25F4CC-A50E-B6A0-80D5-4416F5C1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2C0299-52F0-46B3-3049-E8C8EF070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0C2FE4-005B-3003-33C3-A51983E1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B1D308-EFE3-7BB2-9129-B26272F48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178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43C94-10B7-D70A-372B-44E8F4412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75247-8406-3DB0-1B96-CA873B847D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12F3B6-785B-CB48-9851-49A333EE01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26267B-BC3A-11A3-9547-C3E129BD7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75C08-E296-FD94-C355-3D1E4C1B3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76773F-1B49-7F0D-179C-B1CB1D137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05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B497E5-EC60-6388-8711-B3184CA1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E2607E-07D8-8967-C9CF-EB24EAA50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6D3638-D7E1-87A8-8464-FC8537044B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237122-2314-1913-F5DA-EE3E0E50E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FEEEC0-302E-655A-E51D-E7D1983F48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38D53E-0E54-B222-CD31-68939C62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B88832-593E-FDE1-9ECC-04ECC8A7E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71A105-7ACB-FEFE-FF93-50816C68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502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6FD30-FECD-BE2E-3BA1-FE486D2CB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AF7396-1FA7-98F5-EAF0-E6AD0B93F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F75B3-6AA2-4907-3E41-4C38CDB67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76A16-1747-D8EC-EB65-759C61C39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67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D28B53-4139-C7B1-8E41-8BF40A76A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DE1F94-B7BA-448E-328B-AE9E211A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789F7C-643F-C371-CD5E-4F07046DF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386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01AF1E7-63BF-3128-443C-7B5D4EB7991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9629775" y="3714751"/>
            <a:ext cx="2014537" cy="201453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QR Code</a:t>
            </a:r>
          </a:p>
        </p:txBody>
      </p:sp>
    </p:spTree>
    <p:extLst>
      <p:ext uri="{BB962C8B-B14F-4D97-AF65-F5344CB8AC3E}">
        <p14:creationId xmlns:p14="http://schemas.microsoft.com/office/powerpoint/2010/main" val="3789712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AD9610-9678-758E-77C9-4D6723997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DA2CAD-90EC-F791-2C6B-FE7A91A3AE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3C4E90-E8E8-7564-CB4D-285A42B9BD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D6A3E2-3BA8-641A-1944-7E6D4B587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D32F92-5A26-11AA-77CD-57AAF7BDF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2A414A-025A-F1D5-9998-ED1C4F822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48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0533FD5-7320-0ABD-F33F-FDA75B972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5586B-A928-FDE5-9965-102D9C1635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C8C6F-2DDB-815E-C594-BA1902109B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4FB306E-2B2C-E34B-A1FB-C5C718B85828}" type="datetimeFigureOut">
              <a:rPr lang="en-US" smtClean="0"/>
              <a:t>6/5/25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E66949-40EA-9B46-BBCB-619659D8D1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BB975-E60C-4CD5-BEEE-42E58FB620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2DF87C-DCDD-544C-8FF8-749B2F916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441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5" r:id="rId8"/>
    <p:sldLayoutId id="2147483791" r:id="rId9"/>
    <p:sldLayoutId id="2147483792" r:id="rId10"/>
    <p:sldLayoutId id="2147483793" r:id="rId11"/>
    <p:sldLayoutId id="214748379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324281-31CE-0C2D-E25D-00CCD60C8757}"/>
              </a:ext>
            </a:extLst>
          </p:cNvPr>
          <p:cNvSpPr txBox="1"/>
          <p:nvPr/>
        </p:nvSpPr>
        <p:spPr>
          <a:xfrm>
            <a:off x="7615004" y="3354050"/>
            <a:ext cx="3537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Date Here</a:t>
            </a:r>
          </a:p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Time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AB1142-6446-4BE9-25D2-710DC0968FBE}"/>
              </a:ext>
            </a:extLst>
          </p:cNvPr>
          <p:cNvSpPr txBox="1"/>
          <p:nvPr/>
        </p:nvSpPr>
        <p:spPr>
          <a:xfrm>
            <a:off x="7615004" y="5378424"/>
            <a:ext cx="3537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Event Link Here</a:t>
            </a:r>
          </a:p>
        </p:txBody>
      </p:sp>
    </p:spTree>
    <p:extLst>
      <p:ext uri="{BB962C8B-B14F-4D97-AF65-F5344CB8AC3E}">
        <p14:creationId xmlns:p14="http://schemas.microsoft.com/office/powerpoint/2010/main" val="3311266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D870C34-E7B9-1A9F-6498-0D66B5F919E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629775" y="3700463"/>
            <a:ext cx="2014538" cy="201453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361C5AB-6158-B68E-ADEF-6705913829A6}"/>
              </a:ext>
            </a:extLst>
          </p:cNvPr>
          <p:cNvSpPr txBox="1"/>
          <p:nvPr/>
        </p:nvSpPr>
        <p:spPr>
          <a:xfrm>
            <a:off x="7900758" y="2655155"/>
            <a:ext cx="35376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Date Here</a:t>
            </a:r>
          </a:p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Time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B89360-043A-93BE-ECBA-DAFBE804B578}"/>
              </a:ext>
            </a:extLst>
          </p:cNvPr>
          <p:cNvSpPr txBox="1"/>
          <p:nvPr/>
        </p:nvSpPr>
        <p:spPr>
          <a:xfrm>
            <a:off x="7900758" y="5907061"/>
            <a:ext cx="35376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1126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Event Link Here</a:t>
            </a:r>
          </a:p>
        </p:txBody>
      </p:sp>
    </p:spTree>
    <p:extLst>
      <p:ext uri="{BB962C8B-B14F-4D97-AF65-F5344CB8AC3E}">
        <p14:creationId xmlns:p14="http://schemas.microsoft.com/office/powerpoint/2010/main" val="3457221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9D426ABF24CC4F9BBFEEE4E41E0E04" ma:contentTypeVersion="20" ma:contentTypeDescription="Create a new document." ma:contentTypeScope="" ma:versionID="73372b5c289eddb5649709c3ab5c0ee9">
  <xsd:schema xmlns:xsd="http://www.w3.org/2001/XMLSchema" xmlns:xs="http://www.w3.org/2001/XMLSchema" xmlns:p="http://schemas.microsoft.com/office/2006/metadata/properties" xmlns:ns2="2d8d35d9-e61e-4b6c-acc0-a492d7533ad9" xmlns:ns3="8cca44e2-eff5-4272-b645-48552e18d079" targetNamespace="http://schemas.microsoft.com/office/2006/metadata/properties" ma:root="true" ma:fieldsID="42b7b1b0736a247476e9ebc46e1153c3" ns2:_="" ns3:_="">
    <xsd:import namespace="2d8d35d9-e61e-4b6c-acc0-a492d7533ad9"/>
    <xsd:import namespace="8cca44e2-eff5-4272-b645-48552e18d07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8d35d9-e61e-4b6c-acc0-a492d7533a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7d52f8e-b959-45ba-874b-00a8a51557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a44e2-eff5-4272-b645-48552e18d07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8874ccf0-23aa-4433-ade6-553c5b377373}" ma:internalName="TaxCatchAll" ma:showField="CatchAllData" ma:web="8cca44e2-eff5-4272-b645-48552e18d07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cca44e2-eff5-4272-b645-48552e18d079" xsi:nil="true"/>
    <lcf76f155ced4ddcb4097134ff3c332f xmlns="2d8d35d9-e61e-4b6c-acc0-a492d7533ad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29BA1C5-F23C-47C3-AC64-9113C7DE9509}"/>
</file>

<file path=customXml/itemProps2.xml><?xml version="1.0" encoding="utf-8"?>
<ds:datastoreItem xmlns:ds="http://schemas.openxmlformats.org/officeDocument/2006/customXml" ds:itemID="{38885B1C-72B5-416E-B98F-02233A17FD08}"/>
</file>

<file path=customXml/itemProps3.xml><?xml version="1.0" encoding="utf-8"?>
<ds:datastoreItem xmlns:ds="http://schemas.openxmlformats.org/officeDocument/2006/customXml" ds:itemID="{05B93FAA-7F01-44B4-9A46-4144D8FDAEC2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</TotalTime>
  <Words>20</Words>
  <Application>Microsoft Macintosh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Aptos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Katie Scharrer</dc:creator>
  <cp:lastModifiedBy>Katie Scharrer</cp:lastModifiedBy>
  <cp:revision>1</cp:revision>
  <dcterms:created xsi:type="dcterms:W3CDTF">2025-06-05T04:52:57Z</dcterms:created>
  <dcterms:modified xsi:type="dcterms:W3CDTF">2025-06-05T06:00:47Z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0x0101001B9D426ABF24CC4F9BBFEEE4E41E0E04</vt:lpwstr>
  </property>
</Properties>
</file>